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80"/>
    <p:restoredTop sz="94694"/>
  </p:normalViewPr>
  <p:slideViewPr>
    <p:cSldViewPr snapToGrid="0" snapToObjects="1">
      <p:cViewPr varScale="1">
        <p:scale>
          <a:sx n="88" d="100"/>
          <a:sy n="88" d="100"/>
        </p:scale>
        <p:origin x="200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A62C0-90BC-654A-91D4-FA0090670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9A9F7F-C1DB-5C4F-B061-E73F4D5E8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DF506-6D26-6542-AE33-8752EA8F3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8EF0F-DC54-D648-BF29-9E5B64ABD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490E7-4AB5-BB41-9F1F-B20855EC5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6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9F880-36F6-6649-9A5F-70C4919C6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0FC205-CD43-5741-82A1-90CE7EF28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0D7AA-94BA-E649-B581-BA38DD956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BA962-85B3-754E-890E-218690A88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A49A1-71F0-664D-94C3-943DCBE6C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71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3A8134-F738-2D48-A85F-28E16D6126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93747F-DA3A-DA41-8658-D87BB5C9B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7D972-0B01-C645-9089-FE95D0D1B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9ACEA-B97F-9A40-9673-72CE08086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9B09F-E3F8-394C-BD8C-F2D1A568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06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84DA0-BC1C-D14E-8D45-F85B9523D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53A5F-6D1A-4840-93A3-40CC7C2F8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0CA39-0814-DD4B-9CD5-319CD28FF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E7DD1-0104-934C-AE6F-6D284B40F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7A5EB-E0CC-4D49-8B12-A90CF76A6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9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4CD94-B2D0-BD42-94D1-A329FAC9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D1067-5AE9-0B47-8DB1-334F46CD3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608F8-E13A-E84B-8BA4-26099A42D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1E514-9454-144F-A2C9-6E0FAB67F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74FF8-6709-E04D-809D-4C1246228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552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20987-45EF-614E-BFD4-31B809301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3865C-9A72-5B46-AB54-39604596A3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8B252-C7D3-D544-8537-1CD40B6919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967B98-B989-7D41-8F89-05B5B12B1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6CDD5A-6746-5444-B74D-54FE3B8B4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68DE9-6405-964D-A2BC-AB7ABA461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679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65467-E144-3A48-B2C0-DD204BA4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A6334-2BA5-D046-8568-E5A89ED95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CE5617-2AD5-0A40-B55C-6FA4AAF74B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71C41-963A-EA40-B760-FBFAD944EA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413E76-3981-FA47-AB8F-D789FE956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51D35-7C82-EC48-8456-98423813C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954DCD-1213-7044-A0D9-1C0898379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7FB7B7-036A-C44B-BB6D-7A97E258B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503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831F2-D323-8549-A775-DAD10BBE2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9D6159-4C33-A145-AA48-68A9F7040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25267-ECB8-4448-A006-FCDA7F75C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853FE8-9EE2-1148-A9D0-254D14A4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91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BD8015-2000-EB40-BEE5-6213694E8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2E76F2-7233-DF4C-B348-5D5624EA6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67D95-FE27-FB48-8FE7-38D6C10F0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292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E19F6-675A-D34B-BA2E-778669324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F2138-61FF-F846-A6BB-AA6BAF2D3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59D28-8A2E-0A4A-A094-B8DACD713A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84F2F0-6D46-8041-AE52-192C0C925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B1B6F3-7C06-544C-9A9F-7D3BB716A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3A711-6E26-CF4C-A394-FBC5C56E2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01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3C392-43B3-4A43-8CFE-437614714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77756E-C7D0-5C45-BF27-0ADDF59D1E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1F4496-4464-AE4A-9CB6-D687BD332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E761B-5FC8-DF46-AE16-503DC5240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2CFF6-3BBD-2F47-9AC1-D65917AB4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8DD707-C108-4043-AC80-7C192F4C9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223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33B0A0-8ACA-1C4C-8197-2CD4DF11F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A2197-6590-E142-A7C1-6967724FD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7BDDA-9BE5-EA41-8866-2DC00B398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F2EF5-393D-584C-BA21-8728A294CA99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DD4C02-8332-5F49-8967-E2AF9427E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EB9F8-2F02-854C-A565-AE98449D30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D0547-3DF8-0F45-99B2-5422E52B5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060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B9C2E0-D8AD-B245-8335-229D67770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88" y="324509"/>
            <a:ext cx="7585060" cy="63965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0E84ED-E160-7847-A97A-1194083C5AC2}"/>
              </a:ext>
            </a:extLst>
          </p:cNvPr>
          <p:cNvSpPr txBox="1"/>
          <p:nvPr/>
        </p:nvSpPr>
        <p:spPr>
          <a:xfrm rot="20136917">
            <a:off x="9085943" y="2670629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Hello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5CC786C-2560-9941-A4EB-47D7FD70E703}"/>
              </a:ext>
            </a:extLst>
          </p:cNvPr>
          <p:cNvSpPr/>
          <p:nvPr/>
        </p:nvSpPr>
        <p:spPr>
          <a:xfrm>
            <a:off x="9231086" y="3695797"/>
            <a:ext cx="1016000" cy="9923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Circle</a:t>
            </a:r>
          </a:p>
        </p:txBody>
      </p:sp>
    </p:spTree>
    <p:extLst>
      <p:ext uri="{BB962C8B-B14F-4D97-AF65-F5344CB8AC3E}">
        <p14:creationId xmlns:p14="http://schemas.microsoft.com/office/powerpoint/2010/main" val="690404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Quinlivan-smith, Wayne</dc:creator>
  <cp:lastModifiedBy>Quinlivan-smith, Wayne</cp:lastModifiedBy>
  <cp:revision>3</cp:revision>
  <dcterms:created xsi:type="dcterms:W3CDTF">2020-11-22T16:20:53Z</dcterms:created>
  <dcterms:modified xsi:type="dcterms:W3CDTF">2020-11-24T09:32:00Z</dcterms:modified>
</cp:coreProperties>
</file>

<file path=docProps/thumbnail.jpeg>
</file>